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56" roundtripDataSignature="AMtx7mjSU/aE+RWnFnMT+boodrfHWD6x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2bb5a5df0_1_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1f2bb5a5df0_1_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2bb5a5df0_1_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1f2bb5a5df0_1_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f2bb5a5df0_1_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1f2bb5a5df0_1_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2bb5a5df0_1_5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1f2bb5a5df0_1_5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2bb5a5df0_1_6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1f2bb5a5df0_1_6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2bb5a5df0_1_7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1f2bb5a5df0_1_7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2bb5a5df0_1_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1f2bb5a5df0_1_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2bb5a5df0_1_8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1f2bb5a5df0_1_8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2bb5a5df0_1_9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1f2bb5a5df0_1_9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2bb5a5df0_1_5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1f2bb5a5df0_1_5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c68a4331c_0_9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1dc68a4331c_0_9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2bb5a5df0_1_10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1f2bb5a5df0_1_10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2bb5a5df0_1_10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1f2bb5a5df0_1_10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2bb5a5df0_1_1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1f2bb5a5df0_1_1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2bb5a5df0_1_1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1f2bb5a5df0_1_1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2bb5a5df0_1_13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1f2bb5a5df0_1_13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2bb5a5df0_1_1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1f2bb5a5df0_1_1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2bb5a5df0_1_15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1f2bb5a5df0_1_15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2bb5a5df0_1_15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1f2bb5a5df0_1_15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f2bb5a5df0_1_1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1f2bb5a5df0_1_1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f2bb5a5df0_1_18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1f2bb5a5df0_1_18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dc6b25a604_0_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1dc6b25a604_0_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f2bb5a5df0_1_19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1f2bb5a5df0_1_19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2bb5a5df0_1_19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1f2bb5a5df0_1_19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f2bb5a5df0_1_2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1f2bb5a5df0_1_2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f2bb5a5df0_1_2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g1f2bb5a5df0_1_2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f2bb5a5df0_1_21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g1f2bb5a5df0_1_21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f2bb5a5df0_1_22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g1f2bb5a5df0_1_22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f2bb5a5df0_1_2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g1f2bb5a5df0_1_2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f2bb5a5df0_1_24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g1f2bb5a5df0_1_24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f2bb5a5df0_1_24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g1f2bb5a5df0_1_24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f2bb5a5df0_1_2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g1f2bb5a5df0_1_2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dc6b25a604_0_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1dc6b25a604_0_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f2bb5a5df0_1_2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g1f2bb5a5df0_1_2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dc6b25a604_0_4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1dc6b25a604_0_4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f2bb5a5df0_1_2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g1f2bb5a5df0_1_2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dc6b25a604_0_6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g1dc6b25a604_0_6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dc6b25a604_0_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1dc6b25a604_0_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5" name="Google Shape;455;g1dc6b25a604_0_76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dc6b25a604_0_9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g1dc6b25a604_0_9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f2bb5a5df0_1_2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g1f2bb5a5df0_1_2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f2bb5a5df0_1_28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g1f2bb5a5df0_1_28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7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" name="Google Shape;488;p7:notes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efad62af45_0_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g1efad62af45_0_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dc6b25a604_0_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1dc6b25a604_0_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dc6b25a604_0_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1dc6b25a604_0_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dc6b25a604_0_3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1dc6b25a604_0_3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2bb5a5df0_1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1f2bb5a5df0_1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f2bb5a5df0_1_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1f2bb5a5df0_1_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fad62af45_0_64"/>
          <p:cNvSpPr txBox="1"/>
          <p:nvPr>
            <p:ph type="title"/>
          </p:nvPr>
        </p:nvSpPr>
        <p:spPr>
          <a:xfrm>
            <a:off x="1597025" y="42081"/>
            <a:ext cx="59499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g1efad62af45_0_64"/>
          <p:cNvSpPr txBox="1"/>
          <p:nvPr>
            <p:ph idx="1" type="body"/>
          </p:nvPr>
        </p:nvSpPr>
        <p:spPr>
          <a:xfrm>
            <a:off x="956888" y="1375506"/>
            <a:ext cx="7230300" cy="2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g1efad62af45_0_6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g1efad62af45_0_64"/>
          <p:cNvSpPr txBox="1"/>
          <p:nvPr>
            <p:ph idx="10" type="dt"/>
          </p:nvPr>
        </p:nvSpPr>
        <p:spPr>
          <a:xfrm>
            <a:off x="457200" y="4783455"/>
            <a:ext cx="210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g1efad62af45_0_64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efad62af45_0_70"/>
          <p:cNvSpPr/>
          <p:nvPr/>
        </p:nvSpPr>
        <p:spPr>
          <a:xfrm>
            <a:off x="1664207" y="460248"/>
            <a:ext cx="5580900" cy="4389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g1efad62af45_0_70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g1efad62af45_0_70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g1efad62af45_0_7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g1efad62af45_0_70"/>
          <p:cNvSpPr txBox="1"/>
          <p:nvPr>
            <p:ph idx="10" type="dt"/>
          </p:nvPr>
        </p:nvSpPr>
        <p:spPr>
          <a:xfrm>
            <a:off x="457200" y="4783455"/>
            <a:ext cx="210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g1efad62af45_0_70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fad62af45_0_7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g1efad62af45_0_77"/>
          <p:cNvSpPr txBox="1"/>
          <p:nvPr>
            <p:ph type="title"/>
          </p:nvPr>
        </p:nvSpPr>
        <p:spPr>
          <a:xfrm>
            <a:off x="1597025" y="42081"/>
            <a:ext cx="59499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g1efad62af45_0_77"/>
          <p:cNvSpPr txBox="1"/>
          <p:nvPr>
            <p:ph idx="1" type="body"/>
          </p:nvPr>
        </p:nvSpPr>
        <p:spPr>
          <a:xfrm>
            <a:off x="493475" y="1350312"/>
            <a:ext cx="3801600" cy="29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g1efad62af45_0_77"/>
          <p:cNvSpPr txBox="1"/>
          <p:nvPr>
            <p:ph idx="2" type="body"/>
          </p:nvPr>
        </p:nvSpPr>
        <p:spPr>
          <a:xfrm>
            <a:off x="4608274" y="1350312"/>
            <a:ext cx="4022700" cy="3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g1efad62af45_0_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g1efad62af45_0_77"/>
          <p:cNvSpPr txBox="1"/>
          <p:nvPr>
            <p:ph idx="10" type="dt"/>
          </p:nvPr>
        </p:nvSpPr>
        <p:spPr>
          <a:xfrm>
            <a:off x="457200" y="4783455"/>
            <a:ext cx="210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g1efad62af45_0_77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fad62af45_0_85"/>
          <p:cNvSpPr txBox="1"/>
          <p:nvPr>
            <p:ph type="title"/>
          </p:nvPr>
        </p:nvSpPr>
        <p:spPr>
          <a:xfrm>
            <a:off x="1597025" y="42081"/>
            <a:ext cx="59499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1efad62af45_0_8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1efad62af45_0_85"/>
          <p:cNvSpPr txBox="1"/>
          <p:nvPr>
            <p:ph idx="10" type="dt"/>
          </p:nvPr>
        </p:nvSpPr>
        <p:spPr>
          <a:xfrm>
            <a:off x="457200" y="4783455"/>
            <a:ext cx="210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1efad62af45_0_85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fad62af45_0_9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1efad62af45_0_90"/>
          <p:cNvSpPr txBox="1"/>
          <p:nvPr>
            <p:ph idx="10" type="dt"/>
          </p:nvPr>
        </p:nvSpPr>
        <p:spPr>
          <a:xfrm>
            <a:off x="457200" y="4783455"/>
            <a:ext cx="210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1efad62af45_0_90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efad62af45_0_57"/>
          <p:cNvSpPr txBox="1"/>
          <p:nvPr>
            <p:ph type="ctrTitle"/>
          </p:nvPr>
        </p:nvSpPr>
        <p:spPr>
          <a:xfrm>
            <a:off x="685800" y="1597821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g1efad62af45_0_5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g1efad62af45_0_57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g1efad62af45_0_57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g1efad62af45_0_5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g1efad62af45_0_5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g1efad62af45_0_54"/>
          <p:cNvPicPr preferRelativeResize="0"/>
          <p:nvPr/>
        </p:nvPicPr>
        <p:blipFill rotWithShape="1">
          <a:blip r:embed="rId2">
            <a:alphaModFix/>
          </a:blip>
          <a:srcRect b="-62939" l="-10472" r="0" t="-31197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coreybutler/nvm-windows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Preparando o ambiente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2bb5a5df0_1_21"/>
          <p:cNvSpPr txBox="1"/>
          <p:nvPr/>
        </p:nvSpPr>
        <p:spPr>
          <a:xfrm>
            <a:off x="1897075" y="1522014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Expo vs no-expo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lado negativo de todo o framework, é que facilidade tira liberdade, e todo o framework vem com uma série de dependências que nem sempre são utilizadas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Lembra que comentamos que quanto mais baixo nível da linguagem, mais trabalhosa e potencialmente rápida? Frameworks são similares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g1f2bb5a5df0_1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f2bb5a5df0_1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f2bb5a5df0_1_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Expo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2bb5a5df0_1_28"/>
          <p:cNvSpPr txBox="1"/>
          <p:nvPr/>
        </p:nvSpPr>
        <p:spPr>
          <a:xfrm>
            <a:off x="1897075" y="1522014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Analisando o projeto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Nosso projeto está aberto no VSCode, podemos ver que ele é muito similar aos projetos react. Na verdade, a estrutura é basicamente igual, mudando apenas alguns componentes no nosso App.js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g1f2bb5a5df0_1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f2bb5a5df0_1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f2bb5a5df0_1_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2bb5a5df0_1_42"/>
          <p:cNvSpPr txBox="1"/>
          <p:nvPr/>
        </p:nvSpPr>
        <p:spPr>
          <a:xfrm>
            <a:off x="1897075" y="1522014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Analisando o projeto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Nosso projeto está aberto no VSCode, podemos ver que ele é muito similar aos projetos react. Na verdade, a estrutura é basicamente igual, mudando apenas alguns componentes no nosso App.js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g1f2bb5a5df0_1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f2bb5a5df0_1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1f2bb5a5df0_1_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NVM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1f2bb5a5df0_1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332" y="0"/>
            <a:ext cx="86353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2bb5a5df0_1_50"/>
          <p:cNvSpPr txBox="1"/>
          <p:nvPr/>
        </p:nvSpPr>
        <p:spPr>
          <a:xfrm>
            <a:off x="1897075" y="1522014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Analisando o projeto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Nosso projeto está aberto no VSCode, podemos ver que ele é muito similar aos projetos react. Na verdade, a estrutura é basicamente igual, mudando apenas alguns componentes no nosso App.js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g1f2bb5a5df0_1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1f2bb5a5df0_1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1f2bb5a5df0_1_5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2bb5a5df0_1_64"/>
          <p:cNvSpPr txBox="1"/>
          <p:nvPr/>
        </p:nvSpPr>
        <p:spPr>
          <a:xfrm>
            <a:off x="1897075" y="1522014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assets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Como o próprio nome diz, aqui ficam os assets do nosso aplicativo. Em geral imagens, mas podem ser outras coisas, como arquivos, sons…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g1f2bb5a5df0_1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f2bb5a5df0_1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f2bb5a5df0_1_6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f2bb5a5df0_1_71"/>
          <p:cNvSpPr txBox="1"/>
          <p:nvPr/>
        </p:nvSpPr>
        <p:spPr>
          <a:xfrm>
            <a:off x="1897075" y="1522014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.gitignore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Aqui é um arquivo de configuração para o git. Os arquivos que são estritamente locais e não devem subir, são colocados nessa configuração, e se tornam “</a:t>
            </a:r>
            <a:r>
              <a:rPr lang="en-US" sz="2000">
                <a:solidFill>
                  <a:srgbClr val="91A3AD"/>
                </a:solidFill>
              </a:rPr>
              <a:t>invisíveis</a:t>
            </a:r>
            <a:r>
              <a:rPr lang="en-US" sz="2000">
                <a:solidFill>
                  <a:srgbClr val="91A3AD"/>
                </a:solidFill>
              </a:rPr>
              <a:t>” ao git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g1f2bb5a5df0_1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f2bb5a5df0_1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f2bb5a5df0_1_7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f2bb5a5df0_1_78"/>
          <p:cNvSpPr txBox="1"/>
          <p:nvPr/>
        </p:nvSpPr>
        <p:spPr>
          <a:xfrm>
            <a:off x="1897075" y="1522014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babel.config.js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Aqui fica a configuração do Babel.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Na última aula comentamos brevemente sobre o Babel, ele faz a tradução de linguagem de javascript moderna para linguagem de máquina.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Não iremos mexer nesse arquivo.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Podemos ver que existe uma config específica para expo já aplicada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g1f2bb5a5df0_1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1f2bb5a5df0_1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f2bb5a5df0_1_7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f2bb5a5df0_1_85"/>
          <p:cNvSpPr txBox="1"/>
          <p:nvPr/>
        </p:nvSpPr>
        <p:spPr>
          <a:xfrm>
            <a:off x="1897075" y="1522014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babel.config.js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Aqui fica a configuração do Babel.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Na última aula comentamos brevemente sobre o Babel, ele faz a tradução de linguagem de javascript moderna para linguagem de máquina.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Não iremos mexer nesse arquivo.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Podemos ver que existe uma config específica para expo já aplicada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1f2bb5a5df0_1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f2bb5a5df0_1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1f2bb5a5df0_1_8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g1f2bb5a5df0_1_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975" y="2000250"/>
            <a:ext cx="72009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2bb5a5df0_1_93"/>
          <p:cNvSpPr txBox="1"/>
          <p:nvPr/>
        </p:nvSpPr>
        <p:spPr>
          <a:xfrm>
            <a:off x="1897075" y="1522014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package, package-lock e node_modules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Esses arquivos são onde o npm brilha, e cria um aplicativo que conseguimos rodar.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Resumidamente temos: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package -&gt; configuração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package-lock -&gt; resultado em texto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node_modules -&gt; bibliotecas instaladas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g1f2bb5a5df0_1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f2bb5a5df0_1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f2bb5a5df0_1_9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2bb5a5df0_1_57"/>
          <p:cNvSpPr txBox="1"/>
          <p:nvPr/>
        </p:nvSpPr>
        <p:spPr>
          <a:xfrm>
            <a:off x="1897075" y="1522014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node_modules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 pasta de node_modules contém todas as dependências do nosso projeto, ou seja, tudo o que ele precisa para rodar.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Nós quase nunca mexemos diretamente na pasta de node_modules, essas dependências são gerenciadas pelo npm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g1f2bb5a5df0_1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1f2bb5a5df0_1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1f2bb5a5df0_1_5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dc68a4331c_0_97"/>
          <p:cNvSpPr txBox="1"/>
          <p:nvPr/>
        </p:nvSpPr>
        <p:spPr>
          <a:xfrm>
            <a:off x="1897069" y="1521990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</a:rPr>
              <a:t>Node Version Manager</a:t>
            </a:r>
            <a:endParaRPr b="1" i="0" sz="2200" u="none" cap="none" strike="noStrike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NVM é um gerenciador de versões de node instaladas no nosso ambiente.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Como React e React Native rodam utilizando o Node, é importante termos esse controle de versões para sempre rodarmos com a correta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01" name="Google Shape;101;g1dc68a4331c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1dc68a4331c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dc68a4331c_0_9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NVM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2bb5a5df0_1_100"/>
          <p:cNvSpPr txBox="1"/>
          <p:nvPr/>
        </p:nvSpPr>
        <p:spPr>
          <a:xfrm>
            <a:off x="1897075" y="1522014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node_modules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 quando nós precisamos mexer na pasta node_modules?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Geralmente quando estamos criando/modificando uma biblioteca, e queremos testar a integração antes de subir o código.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g1f2bb5a5df0_1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f2bb5a5df0_1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1f2bb5a5df0_1_10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2bb5a5df0_1_107"/>
          <p:cNvSpPr txBox="1"/>
          <p:nvPr/>
        </p:nvSpPr>
        <p:spPr>
          <a:xfrm>
            <a:off x="1897075" y="1522014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package-lock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Nunca mexemos nesse arquivo!!!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Esse arquivo é o resultado da instalação das dependências do nosso aplicativo.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Ele escreve todas as dependências instaladas, e a versão exata. Isso permite que alguém em outra máquina baixe nosso projeto, e instale exatamente as mesmas dependências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g1f2bb5a5df0_1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f2bb5a5df0_1_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1f2bb5a5df0_1_10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2bb5a5df0_1_121"/>
          <p:cNvSpPr txBox="1"/>
          <p:nvPr/>
        </p:nvSpPr>
        <p:spPr>
          <a:xfrm>
            <a:off x="1897075" y="1522014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package-lock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Mas se nós declaramos as dependências, elas não serão sempre as mesmas? 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Não!!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g1f2bb5a5df0_1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f2bb5a5df0_1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f2bb5a5df0_1_1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2bb5a5df0_1_128"/>
          <p:cNvSpPr txBox="1"/>
          <p:nvPr/>
        </p:nvSpPr>
        <p:spPr>
          <a:xfrm>
            <a:off x="1897075" y="1522014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package-lock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Mas se nós declaramos as dependências, elas não serão sempre as mesmas? 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Não!!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g1f2bb5a5df0_1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f2bb5a5df0_1_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f2bb5a5df0_1_1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g1f2bb5a5df0_1_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8290"/>
            <a:ext cx="9144000" cy="4666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2bb5a5df0_1_135"/>
          <p:cNvSpPr txBox="1"/>
          <p:nvPr/>
        </p:nvSpPr>
        <p:spPr>
          <a:xfrm>
            <a:off x="1897075" y="1522014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package-lock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Mas se nós declaramos as dependências, elas não serão sempre as mesmas? 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Não!!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g1f2bb5a5df0_1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f2bb5a5df0_1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f2bb5a5df0_1_13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2bb5a5df0_1_114"/>
          <p:cNvSpPr txBox="1"/>
          <p:nvPr/>
        </p:nvSpPr>
        <p:spPr>
          <a:xfrm>
            <a:off x="1897075" y="1282764"/>
            <a:ext cx="59760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package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Aqui que declaramos nossas dependências, algumas configurações do projeto e nossos scripts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 agora vamos entender o porquê de precisarmos do package-lock para garantir as dependências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g1f2bb5a5df0_1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1f2bb5a5df0_1_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1f2bb5a5df0_1_1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2bb5a5df0_1_150"/>
          <p:cNvSpPr txBox="1"/>
          <p:nvPr/>
        </p:nvSpPr>
        <p:spPr>
          <a:xfrm>
            <a:off x="1897075" y="1282764"/>
            <a:ext cx="59760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package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Aqui que declaramos nossas dependências, algumas configurações do projeto e nossos scripts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 agora vamos entender o porquê de precisarmos do package-lock para garantir as dependências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g1f2bb5a5df0_1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1f2bb5a5df0_1_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1f2bb5a5df0_1_15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g1f2bb5a5df0_1_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93" y="0"/>
            <a:ext cx="78540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f2bb5a5df0_1_158"/>
          <p:cNvSpPr txBox="1"/>
          <p:nvPr/>
        </p:nvSpPr>
        <p:spPr>
          <a:xfrm>
            <a:off x="1897075" y="1282764"/>
            <a:ext cx="59760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package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Aqui que declaramos nossas dependências, algumas configurações do projeto e nossos scripts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 agora vamos entender o porquê de precisarmos do package-lock para garantir as dependências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g1f2bb5a5df0_1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f2bb5a5df0_1_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1f2bb5a5df0_1_15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g1f2bb5a5df0_1_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93" y="0"/>
            <a:ext cx="78540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f2bb5a5df0_1_158"/>
          <p:cNvSpPr/>
          <p:nvPr/>
        </p:nvSpPr>
        <p:spPr>
          <a:xfrm>
            <a:off x="1339700" y="1309250"/>
            <a:ext cx="3697200" cy="131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f2bb5a5df0_1_158"/>
          <p:cNvSpPr txBox="1"/>
          <p:nvPr/>
        </p:nvSpPr>
        <p:spPr>
          <a:xfrm>
            <a:off x="5493650" y="1341875"/>
            <a:ext cx="27513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D145B"/>
                </a:solidFill>
              </a:rPr>
              <a:t>Scripts que podemos chamar usando npm e sua tradução</a:t>
            </a:r>
            <a:br>
              <a:rPr lang="en-US">
                <a:solidFill>
                  <a:srgbClr val="ED145B"/>
                </a:solidFill>
              </a:rPr>
            </a:br>
            <a:br>
              <a:rPr lang="en-US">
                <a:solidFill>
                  <a:srgbClr val="ED145B"/>
                </a:solidFill>
              </a:rPr>
            </a:br>
            <a:r>
              <a:rPr lang="en-US">
                <a:solidFill>
                  <a:srgbClr val="ED145B"/>
                </a:solidFill>
              </a:rPr>
              <a:t>npm run start = expo start</a:t>
            </a:r>
            <a:endParaRPr>
              <a:solidFill>
                <a:srgbClr val="ED145B"/>
              </a:solidFill>
            </a:endParaRPr>
          </a:p>
        </p:txBody>
      </p:sp>
      <p:sp>
        <p:nvSpPr>
          <p:cNvPr id="312" name="Google Shape;312;g1f2bb5a5df0_1_158"/>
          <p:cNvSpPr txBox="1"/>
          <p:nvPr/>
        </p:nvSpPr>
        <p:spPr>
          <a:xfrm>
            <a:off x="5896000" y="4027800"/>
            <a:ext cx="32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f2bb5a5df0_1_169"/>
          <p:cNvSpPr txBox="1"/>
          <p:nvPr/>
        </p:nvSpPr>
        <p:spPr>
          <a:xfrm>
            <a:off x="1897075" y="1282764"/>
            <a:ext cx="59760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package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Aqui que declaramos nossas dependências, algumas configurações do projeto e nossos scripts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 agora vamos entender o porquê de precisarmos do package-lock para garantir as dependências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g1f2bb5a5df0_1_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f2bb5a5df0_1_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1f2bb5a5df0_1_16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g1f2bb5a5df0_1_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93" y="0"/>
            <a:ext cx="78540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f2bb5a5df0_1_169"/>
          <p:cNvSpPr/>
          <p:nvPr/>
        </p:nvSpPr>
        <p:spPr>
          <a:xfrm>
            <a:off x="1220075" y="2646775"/>
            <a:ext cx="3697200" cy="131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f2bb5a5df0_1_169"/>
          <p:cNvSpPr txBox="1"/>
          <p:nvPr/>
        </p:nvSpPr>
        <p:spPr>
          <a:xfrm>
            <a:off x="5461025" y="2811025"/>
            <a:ext cx="27513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D145B"/>
                </a:solidFill>
              </a:rPr>
              <a:t>Dependências que precisam ser instaladas, e as versões necessárias</a:t>
            </a:r>
            <a:endParaRPr>
              <a:solidFill>
                <a:srgbClr val="ED145B"/>
              </a:solidFill>
            </a:endParaRPr>
          </a:p>
        </p:txBody>
      </p:sp>
      <p:sp>
        <p:nvSpPr>
          <p:cNvPr id="324" name="Google Shape;324;g1f2bb5a5df0_1_169"/>
          <p:cNvSpPr txBox="1"/>
          <p:nvPr/>
        </p:nvSpPr>
        <p:spPr>
          <a:xfrm>
            <a:off x="5896000" y="4027800"/>
            <a:ext cx="32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f2bb5a5df0_1_180"/>
          <p:cNvSpPr txBox="1"/>
          <p:nvPr/>
        </p:nvSpPr>
        <p:spPr>
          <a:xfrm>
            <a:off x="1897075" y="1282764"/>
            <a:ext cx="59760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package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Aqui que declaramos nossas dependências, algumas configurações do projeto e nossos scripts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 agora vamos entender o porquê de precisarmos do package-lock para garantir as dependências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g1f2bb5a5df0_1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f2bb5a5df0_1_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1f2bb5a5df0_1_18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g1f2bb5a5df0_1_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93" y="0"/>
            <a:ext cx="78540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1f2bb5a5df0_1_180"/>
          <p:cNvSpPr/>
          <p:nvPr/>
        </p:nvSpPr>
        <p:spPr>
          <a:xfrm>
            <a:off x="1176575" y="3899375"/>
            <a:ext cx="3697200" cy="72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1f2bb5a5df0_1_180"/>
          <p:cNvSpPr txBox="1"/>
          <p:nvPr/>
        </p:nvSpPr>
        <p:spPr>
          <a:xfrm>
            <a:off x="5461025" y="3899375"/>
            <a:ext cx="27513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D145B"/>
                </a:solidFill>
              </a:rPr>
              <a:t>Dependências que só são necessárias para desenvolvimento e não são enviadas no código ao client</a:t>
            </a:r>
            <a:endParaRPr>
              <a:solidFill>
                <a:srgbClr val="ED145B"/>
              </a:solidFill>
            </a:endParaRPr>
          </a:p>
        </p:txBody>
      </p:sp>
      <p:sp>
        <p:nvSpPr>
          <p:cNvPr id="336" name="Google Shape;336;g1f2bb5a5df0_1_180"/>
          <p:cNvSpPr txBox="1"/>
          <p:nvPr/>
        </p:nvSpPr>
        <p:spPr>
          <a:xfrm>
            <a:off x="5896000" y="4027800"/>
            <a:ext cx="32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dc6b25a604_0_1"/>
          <p:cNvSpPr txBox="1"/>
          <p:nvPr/>
        </p:nvSpPr>
        <p:spPr>
          <a:xfrm>
            <a:off x="1897075" y="1522014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Windows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sng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https://github.com/coreybutler/nvm-windows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Linux e MacOs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https://github.com/nvm-sh/nvm</a:t>
            </a:r>
            <a:endParaRPr b="0" i="0" sz="20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g1dc6b25a604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dc6b25a604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dc6b25a604_0_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NVM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f2bb5a5df0_1_191"/>
          <p:cNvSpPr txBox="1"/>
          <p:nvPr/>
        </p:nvSpPr>
        <p:spPr>
          <a:xfrm>
            <a:off x="1897075" y="1282764"/>
            <a:ext cx="59760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package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Se vocês prestaram atenção, temos uma configuração de versões das dependências peculiar: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^13.2.3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~9.21.8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10.9.41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42" name="Google Shape;342;g1f2bb5a5df0_1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1f2bb5a5df0_1_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1f2bb5a5df0_1_19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f2bb5a5df0_1_198"/>
          <p:cNvSpPr txBox="1"/>
          <p:nvPr/>
        </p:nvSpPr>
        <p:spPr>
          <a:xfrm>
            <a:off x="1897075" y="1282764"/>
            <a:ext cx="59760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package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 esse basicamente é o motivo pelo qual precisamos do package-lock para garantir a integridade do projeto. 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Nem sempre a versão declarada é a exata, as vezes é a versão mais nova que seja suficientemente próxima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50" name="Google Shape;350;g1f2bb5a5df0_1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f2bb5a5df0_1_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1f2bb5a5df0_1_19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f2bb5a5df0_1_205"/>
          <p:cNvSpPr txBox="1"/>
          <p:nvPr/>
        </p:nvSpPr>
        <p:spPr>
          <a:xfrm>
            <a:off x="1897075" y="1282764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package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Versão compatível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^13.2.3  = 13.2.3 &lt;= version &lt; 14.0.0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Versão equivalente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~9.21.8 = 9.21.8 &lt;= version &lt; 9.22.0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Versão exata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10.9.41 = 10.9.41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58" name="Google Shape;358;g1f2bb5a5df0_1_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1f2bb5a5df0_1_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1f2bb5a5df0_1_2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2bb5a5df0_1_212"/>
          <p:cNvSpPr txBox="1"/>
          <p:nvPr/>
        </p:nvSpPr>
        <p:spPr>
          <a:xfrm>
            <a:off x="1897075" y="1282764"/>
            <a:ext cx="59760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package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 esse basicamente é o motivo pelo qual precisamos do package-lock para garantir a integridade do projeto. 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Nem sempre a versão declarada é a exata, as vezes é a versão mais nova que seja suficientemente próxima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66" name="Google Shape;366;g1f2bb5a5df0_1_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f2bb5a5df0_1_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f2bb5a5df0_1_21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f2bb5a5df0_1_219"/>
          <p:cNvSpPr txBox="1"/>
          <p:nvPr/>
        </p:nvSpPr>
        <p:spPr>
          <a:xfrm>
            <a:off x="1897075" y="1282764"/>
            <a:ext cx="59760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package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 esse basicamente é o motivo pelo qual precisamos do package-lock para garantir a integridade do projeto. 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Nem sempre a versão declarada é a exata, as vezes é a versão mais nova que seja suficientemente próxima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74" name="Google Shape;374;g1f2bb5a5df0_1_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1f2bb5a5df0_1_2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1f2bb5a5df0_1_21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g1f2bb5a5df0_1_2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1" y="0"/>
            <a:ext cx="91381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f2bb5a5df0_1_227"/>
          <p:cNvSpPr txBox="1"/>
          <p:nvPr/>
        </p:nvSpPr>
        <p:spPr>
          <a:xfrm>
            <a:off x="1897075" y="1282764"/>
            <a:ext cx="5976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package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Teoricamente, se o versionamento fosse sempre seguido a risca, nunca teriamos problemas nesses casos, mas como não vivemos num mundo perfeito, garantir a versão em que sabemos que nosso projeto funciona, se forna importante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83" name="Google Shape;383;g1f2bb5a5df0_1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1f2bb5a5df0_1_2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1f2bb5a5df0_1_22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f2bb5a5df0_1_234"/>
          <p:cNvSpPr txBox="1"/>
          <p:nvPr/>
        </p:nvSpPr>
        <p:spPr>
          <a:xfrm>
            <a:off x="1897075" y="1282764"/>
            <a:ext cx="5976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package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Teoricamente, se o versionamento fosse sempre seguido a risca, nunca teriamos problemas nesses casos, mas como não vivemos num mundo perfeito, garantir a versão em que sabemos que nosso projeto funciona, se forna importante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91" name="Google Shape;391;g1f2bb5a5df0_1_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1f2bb5a5df0_1_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f2bb5a5df0_1_2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f2bb5a5df0_1_241"/>
          <p:cNvSpPr txBox="1"/>
          <p:nvPr/>
        </p:nvSpPr>
        <p:spPr>
          <a:xfrm>
            <a:off x="1897075" y="1282764"/>
            <a:ext cx="5976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App.json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Aqui temos configurações específicas de aplicativos mobile, que iremos mais tarde ter que modificar, mas são bem fáceis de entender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99" name="Google Shape;399;g1f2bb5a5df0_1_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f2bb5a5df0_1_2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1f2bb5a5df0_1_24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f2bb5a5df0_1_248"/>
          <p:cNvSpPr txBox="1"/>
          <p:nvPr/>
        </p:nvSpPr>
        <p:spPr>
          <a:xfrm>
            <a:off x="1897075" y="1282764"/>
            <a:ext cx="5976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App.json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Aqui temos configurações específicas de aplicativos mobile, que iremos mais tarde ter que modificar, mas são bem fáceis de entender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07" name="Google Shape;407;g1f2bb5a5df0_1_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f2bb5a5df0_1_2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1f2bb5a5df0_1_24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g1f2bb5a5df0_1_2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600" y="19"/>
            <a:ext cx="76629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f2bb5a5df0_1_256"/>
          <p:cNvSpPr txBox="1"/>
          <p:nvPr/>
        </p:nvSpPr>
        <p:spPr>
          <a:xfrm>
            <a:off x="1897075" y="1282764"/>
            <a:ext cx="59760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App.js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Esse é o nosso aplicativo!!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Aqui é o ponto de entrada. Ele vem já com um componente, mas no futuro iremos ver que o melhor é utilizá-lo apenas para configurações e wrappers globais, deixando nosso projeto mais organizado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16" name="Google Shape;416;g1f2bb5a5df0_1_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f2bb5a5df0_1_2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f2bb5a5df0_1_25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dc6b25a604_0_17"/>
          <p:cNvSpPr txBox="1"/>
          <p:nvPr/>
        </p:nvSpPr>
        <p:spPr>
          <a:xfrm>
            <a:off x="1897075" y="1522014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Windows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Importante usar o </a:t>
            </a:r>
            <a:r>
              <a:rPr b="1" i="0" lang="en-US" sz="2000" u="none" cap="none" strike="noStrike">
                <a:solidFill>
                  <a:srgbClr val="91A3AD"/>
                </a:solidFill>
              </a:rPr>
              <a:t>PowerShell</a:t>
            </a: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como terminal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g1dc6b25a604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dc6b25a604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dc6b25a604_0_1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NVM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f2bb5a5df0_1_263"/>
          <p:cNvSpPr txBox="1"/>
          <p:nvPr/>
        </p:nvSpPr>
        <p:spPr>
          <a:xfrm>
            <a:off x="1897075" y="1282764"/>
            <a:ext cx="5976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Rodando o app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Agora chegou!! O momento tão esperado, vamos rodar o nosso primeiro aplicativo!!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npm  start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24" name="Google Shape;424;g1f2bb5a5df0_1_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1f2bb5a5df0_1_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f2bb5a5df0_1_26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1dc6b25a604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1dc6b25a604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1dc6b25a604_0_4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Expo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g1dc6b25a604_0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7076" y="1250025"/>
            <a:ext cx="4725249" cy="34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g1f2bb5a5df0_1_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1f2bb5a5df0_1_2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1f2bb5a5df0_1_27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Expo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g1f2bb5a5df0_1_2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7076" y="1250025"/>
            <a:ext cx="4725249" cy="3404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g1f2bb5a5df0_1_270"/>
          <p:cNvCxnSpPr/>
          <p:nvPr/>
        </p:nvCxnSpPr>
        <p:spPr>
          <a:xfrm>
            <a:off x="1763800" y="4125675"/>
            <a:ext cx="1707300" cy="10800"/>
          </a:xfrm>
          <a:prstGeom prst="straightConnector1">
            <a:avLst/>
          </a:prstGeom>
          <a:noFill/>
          <a:ln cap="flat" cmpd="sng" w="1905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1dc6b25a604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1dc6b25a604_0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1dc6b25a604_0_6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Expo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g1dc6b25a604_0_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9713" y="2021686"/>
            <a:ext cx="7544575" cy="11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dc6b25a604_0_76"/>
          <p:cNvSpPr txBox="1"/>
          <p:nvPr>
            <p:ph type="ctrTitle"/>
          </p:nvPr>
        </p:nvSpPr>
        <p:spPr>
          <a:xfrm>
            <a:off x="685800" y="1597821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g1dc6b25a604_0_7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59" name="Google Shape;459;g1dc6b25a604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3250"/>
            <a:ext cx="9144000" cy="425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g1dc6b25a604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1dc6b25a604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1dc6b25a604_0_9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Expo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g1dc6b25a604_0_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3550" y="1213400"/>
            <a:ext cx="7563152" cy="347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f2bb5a5df0_1_278"/>
          <p:cNvSpPr txBox="1"/>
          <p:nvPr/>
        </p:nvSpPr>
        <p:spPr>
          <a:xfrm>
            <a:off x="1897075" y="1282764"/>
            <a:ext cx="5976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Desafio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Criar um botão que muda nosso fundo para uma cor aleatória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73" name="Google Shape;473;g1f2bb5a5df0_1_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1f2bb5a5df0_1_2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1f2bb5a5df0_1_27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g1f2bb5a5df0_1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1f2bb5a5df0_1_2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f2bb5a5df0_1_2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54525"/>
            <a:ext cx="300961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1f2bb5a5df0_1_2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0251" y="54525"/>
            <a:ext cx="303518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1f2bb5a5df0_1_2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9100" y="54525"/>
            <a:ext cx="2894900" cy="47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50" cy="470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efad62af45_0_47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g1efad62af45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1efad62af45_0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1efad62af45_0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dc6b25a604_0_10"/>
          <p:cNvSpPr txBox="1"/>
          <p:nvPr/>
        </p:nvSpPr>
        <p:spPr>
          <a:xfrm>
            <a:off x="1897075" y="1406689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nvm install 16.12.0</a:t>
            </a:r>
            <a:b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b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nvm list</a:t>
            </a:r>
            <a:b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b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nvm use 16.12.0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node -v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g1dc6b25a604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dc6b25a604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dc6b25a604_0_1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NVM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c6b25a604_0_24"/>
          <p:cNvSpPr txBox="1"/>
          <p:nvPr/>
        </p:nvSpPr>
        <p:spPr>
          <a:xfrm>
            <a:off x="1897075" y="4141189"/>
            <a:ext cx="5976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Mas se quiser outro pode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1dc6b25a604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dc6b25a604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dc6b25a604_0_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Visual Studio Code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g1dc6b25a604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76399" y="1351750"/>
            <a:ext cx="3645475" cy="25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c6b25a604_0_38"/>
          <p:cNvSpPr txBox="1"/>
          <p:nvPr/>
        </p:nvSpPr>
        <p:spPr>
          <a:xfrm>
            <a:off x="1897075" y="1406689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npx create-expo-app &lt;my-app&gt;</a:t>
            </a:r>
            <a:b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cd/&lt;nome-do-app&gt;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code ./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1dc6b25a604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dc6b25a604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dc6b25a604_0_3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Expo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2bb5a5df0_1_7"/>
          <p:cNvSpPr txBox="1"/>
          <p:nvPr/>
        </p:nvSpPr>
        <p:spPr>
          <a:xfrm>
            <a:off x="1897075" y="1522014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Analisando o projeto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Após rodarmos o create-expo-app, o expo irá criar um aplicativo react native para nós.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1f2bb5a5df0_1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f2bb5a5df0_1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f2bb5a5df0_1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Native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f2bb5a5df0_1_14"/>
          <p:cNvSpPr txBox="1"/>
          <p:nvPr/>
        </p:nvSpPr>
        <p:spPr>
          <a:xfrm>
            <a:off x="1897075" y="1522014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Expo vs no-expo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Expo é um framework para desenvolvimento do react native, tal qual o Next.js é para o React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Ele nos fornece algumas facilidades, principalmente na hora de rodarmos nosso aplicativo, e em alguns componentes próprios como status-bar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g1f2bb5a5df0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f2bb5a5df0_1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1f2bb5a5df0_1_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Expo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